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047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75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7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52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50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83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09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54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6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43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53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6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1919536" y="332656"/>
            <a:ext cx="8186766" cy="5544616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Podmienky súladu žiadosti s princípom 3D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3 oblasti: </a:t>
            </a:r>
            <a:r>
              <a:rPr lang="sk-SK" sz="2000" b="1" dirty="0" err="1"/>
              <a:t>Desegregácia</a:t>
            </a:r>
            <a:r>
              <a:rPr lang="sk-SK" sz="2000" b="1" dirty="0"/>
              <a:t>, </a:t>
            </a:r>
            <a:r>
              <a:rPr lang="sk-SK" sz="2000" b="1" dirty="0" err="1" smtClean="0"/>
              <a:t>Degetoizácia</a:t>
            </a:r>
            <a:r>
              <a:rPr lang="sk-SK" sz="2000" b="1" dirty="0" smtClean="0"/>
              <a:t>, </a:t>
            </a:r>
            <a:r>
              <a:rPr lang="sk-SK" sz="2000" b="1" dirty="0" err="1" smtClean="0"/>
              <a:t>Destigmatizácia</a:t>
            </a:r>
            <a:endParaRPr lang="sk-SK" sz="2000" b="1" dirty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/>
          </a:p>
          <a:p>
            <a:pPr algn="just"/>
            <a:r>
              <a:rPr lang="sk-SK" sz="2000" b="1" dirty="0" smtClean="0"/>
              <a:t>Popisuje sa v časti 7.2 </a:t>
            </a:r>
            <a:r>
              <a:rPr lang="sk-SK" sz="2000" b="1" dirty="0" err="1" smtClean="0"/>
              <a:t>ŽoNFP</a:t>
            </a:r>
            <a:r>
              <a:rPr lang="sk-SK" sz="2000" b="1" dirty="0" smtClean="0"/>
              <a:t> akým spôsobom prispeje realizácie aktivít projektu k zlepšeniu postavenia MRK v uvedených 3 oblastiach</a:t>
            </a:r>
            <a:endParaRPr lang="sk-SK" sz="2000" b="1" dirty="0"/>
          </a:p>
          <a:p>
            <a:pPr marL="0" indent="0" algn="just">
              <a:buNone/>
            </a:pP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1575313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1919536" y="332656"/>
            <a:ext cx="8186766" cy="5544616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800" b="1" dirty="0"/>
          </a:p>
          <a:p>
            <a:pPr marL="0" indent="0" algn="ctr">
              <a:buNone/>
            </a:pPr>
            <a:r>
              <a:rPr lang="sk-SK" sz="2800" b="1" dirty="0" err="1" smtClean="0"/>
              <a:t>Desegregácia</a:t>
            </a:r>
            <a:endParaRPr lang="sk-SK" sz="2800" b="1" dirty="0"/>
          </a:p>
          <a:p>
            <a:endParaRPr lang="sk-SK" sz="2000" dirty="0"/>
          </a:p>
          <a:p>
            <a:r>
              <a:rPr lang="sk-SK" sz="2000" b="1" dirty="0"/>
              <a:t>Akým spôsobom prispeje realizovaný Systém bývania k </a:t>
            </a:r>
            <a:r>
              <a:rPr lang="sk-SK" sz="2000" b="1" dirty="0" err="1" smtClean="0"/>
              <a:t>desegregácii</a:t>
            </a:r>
            <a:endParaRPr lang="sk-SK" sz="2000" b="1" dirty="0" smtClean="0"/>
          </a:p>
          <a:p>
            <a:pPr marL="0" indent="0">
              <a:buNone/>
            </a:pPr>
            <a:endParaRPr lang="sk-SK" sz="2000" b="1" dirty="0"/>
          </a:p>
          <a:p>
            <a:pPr marL="0" indent="0">
              <a:buNone/>
            </a:pPr>
            <a:r>
              <a:rPr lang="sk-SK" sz="2000" dirty="0" smtClean="0"/>
              <a:t>Žiadateľ realizuje projekt v lokalite ktorou:</a:t>
            </a:r>
          </a:p>
          <a:p>
            <a:pPr marL="0" indent="0">
              <a:buNone/>
            </a:pPr>
            <a:endParaRPr lang="sk-SK" sz="2000" dirty="0"/>
          </a:p>
          <a:p>
            <a:pPr algn="just">
              <a:buFontTx/>
              <a:buChar char="-"/>
            </a:pPr>
            <a:r>
              <a:rPr lang="sk-SK" sz="2000" dirty="0" smtClean="0"/>
              <a:t>musí zabezpečiť </a:t>
            </a:r>
            <a:r>
              <a:rPr lang="sk-SK" sz="2000" dirty="0" smtClean="0"/>
              <a:t>integráciu </a:t>
            </a:r>
            <a:r>
              <a:rPr lang="sk-SK" sz="2000" dirty="0" smtClean="0"/>
              <a:t>MRK do spoločnosti,</a:t>
            </a:r>
          </a:p>
          <a:p>
            <a:pPr algn="just">
              <a:buFontTx/>
              <a:buChar char="-"/>
            </a:pPr>
            <a:r>
              <a:rPr lang="sk-SK" sz="2000" dirty="0"/>
              <a:t>s</a:t>
            </a:r>
            <a:r>
              <a:rPr lang="sk-SK" sz="2000" dirty="0" smtClean="0"/>
              <a:t>egregácia, izolácia a vylúčenie nie sú podporované,</a:t>
            </a:r>
          </a:p>
          <a:p>
            <a:pPr algn="just">
              <a:buFontTx/>
              <a:buChar char="-"/>
            </a:pPr>
            <a:endParaRPr lang="sk-SK" sz="2000" dirty="0" smtClean="0"/>
          </a:p>
          <a:p>
            <a:pPr algn="just">
              <a:buFontTx/>
              <a:buChar char="-"/>
            </a:pPr>
            <a:r>
              <a:rPr lang="sk-SK" sz="2000" dirty="0" smtClean="0"/>
              <a:t>Akceptované sú </a:t>
            </a:r>
            <a:r>
              <a:rPr lang="sk-SK" sz="2000" dirty="0" smtClean="0"/>
              <a:t>pozície </a:t>
            </a:r>
            <a:r>
              <a:rPr lang="sk-SK" sz="2000" dirty="0" smtClean="0"/>
              <a:t>A, B, C pre výstavbu</a:t>
            </a:r>
          </a:p>
          <a:p>
            <a:pPr algn="just">
              <a:buFontTx/>
              <a:buChar char="-"/>
            </a:pPr>
            <a:r>
              <a:rPr lang="sk-SK" sz="2000" dirty="0"/>
              <a:t>Akceptované sú </a:t>
            </a:r>
            <a:r>
              <a:rPr lang="sk-SK" sz="2000" dirty="0" smtClean="0"/>
              <a:t>pozície </a:t>
            </a:r>
            <a:r>
              <a:rPr lang="sk-SK" sz="2000" dirty="0"/>
              <a:t>A, B, </a:t>
            </a:r>
            <a:r>
              <a:rPr lang="sk-SK" sz="2000" dirty="0" smtClean="0"/>
              <a:t>C, D </a:t>
            </a:r>
            <a:r>
              <a:rPr lang="sk-SK" sz="2000" dirty="0"/>
              <a:t>pre </a:t>
            </a:r>
            <a:r>
              <a:rPr lang="sk-SK" sz="2000" dirty="0" smtClean="0"/>
              <a:t>rekonštrukciu (D pre nižší </a:t>
            </a:r>
            <a:r>
              <a:rPr lang="sk-SK" sz="2000" dirty="0" smtClean="0"/>
              <a:t>stupeň, </a:t>
            </a:r>
            <a:r>
              <a:rPr lang="sk-SK" sz="2000" dirty="0" smtClean="0"/>
              <a:t>ak </a:t>
            </a:r>
            <a:r>
              <a:rPr lang="sk-SK" sz="2000" dirty="0" smtClean="0"/>
              <a:t>je </a:t>
            </a:r>
            <a:r>
              <a:rPr lang="sk-SK" sz="2000" dirty="0" smtClean="0"/>
              <a:t>vyšší v </a:t>
            </a:r>
            <a:r>
              <a:rPr lang="sk-SK" sz="2000" dirty="0" smtClean="0"/>
              <a:t>pozíciách </a:t>
            </a:r>
            <a:r>
              <a:rPr lang="sk-SK" sz="2000" dirty="0" smtClean="0"/>
              <a:t>A,B,C)</a:t>
            </a:r>
            <a:endParaRPr lang="sk-SK" sz="2000" dirty="0"/>
          </a:p>
          <a:p>
            <a:pPr algn="just">
              <a:buFontTx/>
              <a:buChar char="-"/>
            </a:pPr>
            <a:endParaRPr lang="sk-SK" sz="2000" dirty="0"/>
          </a:p>
          <a:p>
            <a:pPr algn="just">
              <a:buFontTx/>
              <a:buChar char="-"/>
            </a:pPr>
            <a:endParaRPr lang="sk-SK" sz="2000" dirty="0" smtClean="0"/>
          </a:p>
          <a:p>
            <a:pPr algn="just">
              <a:buFontTx/>
              <a:buChar char="-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723040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1919536" y="332656"/>
            <a:ext cx="8186766" cy="5544616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800" b="1" dirty="0"/>
          </a:p>
          <a:p>
            <a:pPr marL="0" indent="0" algn="ctr">
              <a:buNone/>
            </a:pPr>
            <a:r>
              <a:rPr lang="sk-SK" sz="2800" b="1" dirty="0" err="1" smtClean="0"/>
              <a:t>Destigmatizácia</a:t>
            </a:r>
            <a:endParaRPr lang="sk-SK" sz="2800" b="1" dirty="0"/>
          </a:p>
          <a:p>
            <a:pPr marL="0" indent="0">
              <a:buNone/>
            </a:pPr>
            <a:endParaRPr lang="sk-SK" sz="2000" dirty="0"/>
          </a:p>
          <a:p>
            <a:r>
              <a:rPr lang="sk-SK" sz="2000" b="1" dirty="0"/>
              <a:t>Akým spôsobom prispeje realizovaný Systém bývania k </a:t>
            </a:r>
            <a:r>
              <a:rPr lang="sk-SK" sz="2000" b="1" dirty="0" err="1"/>
              <a:t>destigmatizácii</a:t>
            </a:r>
            <a:r>
              <a:rPr lang="sk-SK" sz="2000" b="1" dirty="0"/>
              <a:t>. </a:t>
            </a:r>
            <a:endParaRPr lang="sk-SK" sz="2000" dirty="0"/>
          </a:p>
          <a:p>
            <a:pPr marL="0" indent="0">
              <a:buNone/>
            </a:pPr>
            <a:endParaRPr lang="sk-SK" sz="2000" b="1" dirty="0"/>
          </a:p>
          <a:p>
            <a:pPr marL="0" indent="0">
              <a:buNone/>
            </a:pPr>
            <a:r>
              <a:rPr lang="sk-SK" sz="2000" dirty="0" smtClean="0"/>
              <a:t>Žiadateľ realizuje aktivity (stavba, systém </a:t>
            </a:r>
            <a:r>
              <a:rPr lang="sk-SK" sz="2000" dirty="0" smtClean="0"/>
              <a:t>bývania s prvkami </a:t>
            </a:r>
            <a:r>
              <a:rPr lang="sk-SK" sz="2000" dirty="0" smtClean="0"/>
              <a:t>prestupného bývania) projektu </a:t>
            </a:r>
            <a:r>
              <a:rPr lang="sk-SK" sz="2000" dirty="0" smtClean="0"/>
              <a:t>tak, </a:t>
            </a:r>
            <a:r>
              <a:rPr lang="sk-SK" sz="2000" dirty="0" smtClean="0"/>
              <a:t>aby obmedzil prvky </a:t>
            </a:r>
            <a:r>
              <a:rPr lang="sk-SK" sz="2000" dirty="0" err="1" smtClean="0"/>
              <a:t>stigmatizácie</a:t>
            </a:r>
            <a:r>
              <a:rPr lang="sk-SK" sz="2000" dirty="0" smtClean="0"/>
              <a:t> MRK:</a:t>
            </a:r>
          </a:p>
          <a:p>
            <a:pPr algn="just">
              <a:buFontTx/>
              <a:buChar char="-"/>
            </a:pPr>
            <a:endParaRPr lang="sk-SK" sz="2000" dirty="0" smtClean="0"/>
          </a:p>
          <a:p>
            <a:pPr algn="just">
              <a:buFontTx/>
              <a:buChar char="-"/>
            </a:pPr>
            <a:r>
              <a:rPr lang="sk-SK" sz="2000" dirty="0" smtClean="0"/>
              <a:t>Využitie asistenta bývania, vypracovanie domového poriadku, určenie napr. „dôverníka“,</a:t>
            </a:r>
          </a:p>
          <a:p>
            <a:pPr algn="just">
              <a:buFontTx/>
              <a:buChar char="-"/>
            </a:pPr>
            <a:r>
              <a:rPr lang="sk-SK" sz="2000" dirty="0" smtClean="0"/>
              <a:t>Prvky komunikácie s majoritou, priblíženie správania sa a aktivít k </a:t>
            </a:r>
            <a:r>
              <a:rPr lang="sk-SK" sz="2000" dirty="0" smtClean="0"/>
              <a:t>ma</a:t>
            </a:r>
            <a:r>
              <a:rPr lang="sk-SK" sz="2000" dirty="0" smtClean="0"/>
              <a:t>jorite </a:t>
            </a:r>
            <a:r>
              <a:rPr lang="sk-SK" sz="2000" dirty="0" smtClean="0"/>
              <a:t>(udržiavania čistoty v okolo bytov, práca na </a:t>
            </a:r>
            <a:r>
              <a:rPr lang="sk-SK" sz="2000" dirty="0" smtClean="0"/>
              <a:t>zveľaďovaní </a:t>
            </a:r>
            <a:r>
              <a:rPr lang="sk-SK" sz="2000" dirty="0" smtClean="0"/>
              <a:t>obce...)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687543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1919536" y="332656"/>
            <a:ext cx="8186766" cy="5544616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800" b="1" dirty="0"/>
          </a:p>
          <a:p>
            <a:pPr marL="0" indent="0" algn="ctr">
              <a:buNone/>
            </a:pPr>
            <a:r>
              <a:rPr lang="sk-SK" sz="2800" b="1" dirty="0" err="1" smtClean="0"/>
              <a:t>Degetoizácia</a:t>
            </a:r>
            <a:endParaRPr lang="sk-SK" sz="2800" b="1" dirty="0"/>
          </a:p>
          <a:p>
            <a:endParaRPr lang="sk-SK" sz="2000" dirty="0"/>
          </a:p>
          <a:p>
            <a:r>
              <a:rPr lang="sk-SK" sz="2000" b="1" dirty="0"/>
              <a:t>Akým spôsobom prispeje realizovaný Systém bývania k </a:t>
            </a:r>
            <a:r>
              <a:rPr lang="sk-SK" sz="2000" b="1" dirty="0" err="1"/>
              <a:t>degetoizácii</a:t>
            </a:r>
            <a:r>
              <a:rPr lang="sk-SK" sz="2000" b="1" dirty="0" smtClean="0"/>
              <a:t>.</a:t>
            </a:r>
          </a:p>
          <a:p>
            <a:endParaRPr lang="sk-SK" sz="2000" b="1" dirty="0"/>
          </a:p>
          <a:p>
            <a:pPr marL="0" indent="0">
              <a:buNone/>
            </a:pPr>
            <a:endParaRPr lang="sk-SK" sz="2000" dirty="0"/>
          </a:p>
          <a:p>
            <a:pPr>
              <a:buFontTx/>
              <a:buChar char="-"/>
            </a:pPr>
            <a:r>
              <a:rPr lang="sk-SK" sz="2000" dirty="0" smtClean="0"/>
              <a:t>napr. dobrovoľná </a:t>
            </a:r>
            <a:r>
              <a:rPr lang="sk-SK" sz="2000" dirty="0"/>
              <a:t> </a:t>
            </a:r>
            <a:r>
              <a:rPr lang="sk-SK" sz="2000" dirty="0" smtClean="0"/>
              <a:t>práca MRK na udržiavaní a zveľaďovaní bytových jednotiek a okolia,</a:t>
            </a:r>
          </a:p>
          <a:p>
            <a:pPr>
              <a:buFontTx/>
              <a:buChar char="-"/>
            </a:pPr>
            <a:r>
              <a:rPr lang="sk-SK" sz="2000" dirty="0"/>
              <a:t>z</a:t>
            </a:r>
            <a:r>
              <a:rPr lang="sk-SK" sz="2000" dirty="0" smtClean="0"/>
              <a:t>lepšenie prístupu k občianskej vybavenosti (</a:t>
            </a:r>
            <a:r>
              <a:rPr lang="sk-SK" sz="2000" dirty="0" smtClean="0"/>
              <a:t>napr. </a:t>
            </a:r>
            <a:r>
              <a:rPr lang="sk-SK" sz="2000" dirty="0" smtClean="0"/>
              <a:t>miestny úrad bude mať vyhradený čas pre MRK v </a:t>
            </a:r>
            <a:r>
              <a:rPr lang="sk-SK" sz="2000" dirty="0" smtClean="0"/>
              <a:t>otázkach v </a:t>
            </a:r>
            <a:r>
              <a:rPr lang="sk-SK" sz="2000" dirty="0" smtClean="0"/>
              <a:t>oblasti bývania </a:t>
            </a:r>
            <a:r>
              <a:rPr lang="sk-SK" sz="2000" dirty="0" smtClean="0"/>
              <a:t>alebo </a:t>
            </a:r>
            <a:r>
              <a:rPr lang="sk-SK" sz="2000" dirty="0" smtClean="0"/>
              <a:t>uplatnenia </a:t>
            </a:r>
            <a:r>
              <a:rPr lang="sk-SK" sz="2000" dirty="0" smtClean="0"/>
              <a:t>sa na </a:t>
            </a:r>
            <a:r>
              <a:rPr lang="sk-SK" sz="2000" dirty="0" smtClean="0"/>
              <a:t>trhu práce..),</a:t>
            </a:r>
          </a:p>
          <a:p>
            <a:pPr marL="0" indent="0">
              <a:buNone/>
            </a:pP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1616480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1919536" y="332656"/>
            <a:ext cx="8186766" cy="5544616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800" b="1" dirty="0"/>
          </a:p>
          <a:p>
            <a:pPr marL="0" indent="0" algn="ctr">
              <a:buNone/>
            </a:pPr>
            <a:r>
              <a:rPr lang="sk-SK" sz="2800" b="1" dirty="0" smtClean="0"/>
              <a:t>V rámci 3D tiež popíše</a:t>
            </a:r>
            <a:endParaRPr lang="sk-SK" sz="2000" dirty="0" smtClean="0"/>
          </a:p>
          <a:p>
            <a:endParaRPr lang="sk-SK" sz="2000" dirty="0"/>
          </a:p>
          <a:p>
            <a:r>
              <a:rPr lang="sk-SK" sz="2000" b="1" dirty="0"/>
              <a:t>Akým spôsobom bude zabezpečený integrovaný prístup k inklúzii MRK pomocou dodatočných sprievodných integračných aktivít a </a:t>
            </a:r>
            <a:r>
              <a:rPr lang="sk-SK" sz="2000" b="1" dirty="0" smtClean="0"/>
              <a:t>opatrení</a:t>
            </a:r>
            <a:endParaRPr lang="sk-SK" sz="2000" dirty="0"/>
          </a:p>
          <a:p>
            <a:r>
              <a:rPr lang="sk-SK" sz="2000" b="1" dirty="0"/>
              <a:t>Aké opatrenia sú prijaté, aby Systém bývania zabezpečoval aj výstup zo systému </a:t>
            </a:r>
            <a:endParaRPr lang="sk-SK" sz="2000" dirty="0"/>
          </a:p>
          <a:p>
            <a:pPr marL="0" indent="0">
              <a:buNone/>
            </a:pPr>
            <a:endParaRPr lang="sk-SK" sz="2000" b="1" dirty="0" smtClean="0"/>
          </a:p>
          <a:p>
            <a:pPr>
              <a:buFontTx/>
              <a:buChar char="-"/>
            </a:pPr>
            <a:r>
              <a:rPr lang="sk-SK" sz="2000" dirty="0"/>
              <a:t>p</a:t>
            </a:r>
            <a:r>
              <a:rPr lang="sk-SK" sz="2000" dirty="0" smtClean="0"/>
              <a:t>opis práce asistenta bývania,</a:t>
            </a:r>
          </a:p>
          <a:p>
            <a:pPr>
              <a:buFontTx/>
              <a:buChar char="-"/>
            </a:pPr>
            <a:r>
              <a:rPr lang="sk-SK" sz="2000" dirty="0"/>
              <a:t>m</a:t>
            </a:r>
            <a:r>
              <a:rPr lang="sk-SK" sz="2000" dirty="0" smtClean="0"/>
              <a:t>otivačné kritéria pre posun v stupňoch bývania,</a:t>
            </a:r>
          </a:p>
          <a:p>
            <a:pPr>
              <a:buFontTx/>
              <a:buChar char="-"/>
            </a:pPr>
            <a:r>
              <a:rPr lang="sk-SK" sz="2000" dirty="0" smtClean="0"/>
              <a:t>zabezpečenie výstupu zo systému a očakávania </a:t>
            </a:r>
          </a:p>
          <a:p>
            <a:pPr>
              <a:buFontTx/>
              <a:buChar char="-"/>
            </a:pPr>
            <a:r>
              <a:rPr lang="sk-SK" sz="2000" dirty="0"/>
              <a:t>v</a:t>
            </a:r>
            <a:r>
              <a:rPr lang="sk-SK" sz="2000" dirty="0" smtClean="0"/>
              <a:t>zdelávacie projekty na zlepšenie finančnej gramotnosti, uplatnenia na trhu práce, </a:t>
            </a:r>
          </a:p>
          <a:p>
            <a:pPr>
              <a:buFontTx/>
              <a:buChar char="-"/>
            </a:pPr>
            <a:endParaRPr lang="sk-SK" sz="2000" dirty="0" smtClean="0"/>
          </a:p>
          <a:p>
            <a:pPr>
              <a:buFontTx/>
              <a:buChar char="-"/>
            </a:pPr>
            <a:endParaRPr lang="sk-SK" sz="2000" dirty="0" smtClean="0"/>
          </a:p>
          <a:p>
            <a:pPr>
              <a:buFontTx/>
              <a:buChar char="-"/>
            </a:pPr>
            <a:endParaRPr lang="sk-SK" sz="2000" dirty="0" smtClean="0"/>
          </a:p>
          <a:p>
            <a:pPr marL="0" indent="0">
              <a:buNone/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878841559"/>
      </p:ext>
    </p:extLst>
  </p:cSld>
  <p:clrMapOvr>
    <a:masterClrMapping/>
  </p:clrMapOvr>
</p:sld>
</file>

<file path=ppt/theme/theme1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288</Words>
  <Application>Microsoft Office PowerPoint</Application>
  <PresentationFormat>Širokouhlá</PresentationFormat>
  <Paragraphs>48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8" baseType="lpstr">
      <vt:lpstr>Arial</vt:lpstr>
      <vt:lpstr>Calibri</vt:lpstr>
      <vt:lpstr>1_Motív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MVSR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Jozef Roško</dc:creator>
  <cp:lastModifiedBy>Mikuska</cp:lastModifiedBy>
  <cp:revision>5</cp:revision>
  <dcterms:created xsi:type="dcterms:W3CDTF">2019-01-20T20:14:16Z</dcterms:created>
  <dcterms:modified xsi:type="dcterms:W3CDTF">2019-01-25T14:53:54Z</dcterms:modified>
</cp:coreProperties>
</file>